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02" autoAdjust="0"/>
    <p:restoredTop sz="92007" autoAdjust="0"/>
  </p:normalViewPr>
  <p:slideViewPr>
    <p:cSldViewPr>
      <p:cViewPr>
        <p:scale>
          <a:sx n="90" d="100"/>
          <a:sy n="90" d="100"/>
        </p:scale>
        <p:origin x="-80" y="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04B22-FD25-4741-A1B5-FC7D8633A8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3DEB-6F72-4A5D-BB63-F4336F5F3B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76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1BCF-E6DF-457F-81EA-72372ED858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98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78E8-6CB3-4B9F-8036-95FC18620B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30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2BAD-32B3-4E5C-9FF4-AD49E40820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9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AC65C-C5D2-4AE2-A71F-8EEB4E12B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3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B2DB7-527A-4924-90D0-C0A7B851D0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3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CDF49-6348-4AD9-A8C5-7C35A833A8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9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24D1D-F60D-494E-9B58-3FA0D41DDA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1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C25CD-52CA-4E90-884D-ACDF48CEFC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09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6D97A-B4F0-4FEE-B11D-8F24BF207B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1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195E7A7-EDEB-440E-AA2A-C64E85500EE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Français</a:t>
            </a:r>
            <a:r>
              <a:rPr lang="en-US" dirty="0" smtClean="0"/>
              <a:t> 3 – </a:t>
            </a:r>
            <a:r>
              <a:rPr lang="en-US" dirty="0" err="1" smtClean="0"/>
              <a:t>Unité</a:t>
            </a:r>
            <a:r>
              <a:rPr lang="en-US" dirty="0" smtClean="0"/>
              <a:t> 3</a:t>
            </a:r>
            <a:endParaRPr dirty="0" smtClean="0"/>
          </a:p>
        </p:txBody>
      </p:sp>
      <p:sp>
        <p:nvSpPr>
          <p:cNvPr id="614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0" y="3886200"/>
            <a:ext cx="9144000" cy="2438400"/>
          </a:xfrm>
        </p:spPr>
        <p:txBody>
          <a:bodyPr/>
          <a:lstStyle/>
          <a:p>
            <a:r>
              <a:rPr lang="en-US" sz="3600" i="1" dirty="0" smtClean="0">
                <a:solidFill>
                  <a:schemeClr val="tx1"/>
                </a:solidFill>
              </a:rPr>
              <a:t>Bien-</a:t>
            </a:r>
            <a:r>
              <a:rPr lang="en-US" sz="3600" i="1" dirty="0" err="1" smtClean="0">
                <a:solidFill>
                  <a:schemeClr val="tx1"/>
                </a:solidFill>
              </a:rPr>
              <a:t>être</a:t>
            </a:r>
            <a:r>
              <a:rPr lang="en-US" sz="3600" i="1" dirty="0" smtClean="0">
                <a:solidFill>
                  <a:schemeClr val="tx1"/>
                </a:solidFill>
              </a:rPr>
              <a:t>: Comment </a:t>
            </a:r>
            <a:r>
              <a:rPr lang="en-US" sz="3600" i="1" dirty="0" err="1" smtClean="0">
                <a:solidFill>
                  <a:schemeClr val="tx1"/>
                </a:solidFill>
              </a:rPr>
              <a:t>combattre</a:t>
            </a:r>
            <a:r>
              <a:rPr lang="en-US" sz="3600" i="1" dirty="0" smtClean="0">
                <a:solidFill>
                  <a:schemeClr val="tx1"/>
                </a:solidFill>
              </a:rPr>
              <a:t> le stress?</a:t>
            </a:r>
          </a:p>
          <a:p>
            <a:r>
              <a:rPr lang="en-US" sz="3600" dirty="0" err="1" smtClean="0"/>
              <a:t>Leçon</a:t>
            </a:r>
            <a:r>
              <a:rPr lang="en-US" sz="3600" dirty="0" smtClean="0"/>
              <a:t> A – La routine </a:t>
            </a:r>
            <a:r>
              <a:rPr lang="en-US" sz="3600" dirty="0" err="1" smtClean="0"/>
              <a:t>quotidienne</a:t>
            </a:r>
            <a:endParaRPr lang="en-US" sz="3600" dirty="0" smtClean="0"/>
          </a:p>
          <a:p>
            <a:r>
              <a:rPr lang="en-US" sz="3600" i="1" dirty="0" smtClean="0"/>
              <a:t>Pour </a:t>
            </a:r>
            <a:r>
              <a:rPr lang="en-US" sz="3600" i="1" dirty="0" err="1" smtClean="0"/>
              <a:t>combattre</a:t>
            </a:r>
            <a:r>
              <a:rPr lang="en-US" sz="3600" i="1" dirty="0" smtClean="0"/>
              <a:t> le stress…</a:t>
            </a:r>
            <a:endParaRPr lang="en-US" sz="3600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s’intéresser à</a:t>
            </a:r>
            <a:r>
              <a:rPr lang="fr-FR" sz="3600" dirty="0"/>
              <a:t> </a:t>
            </a:r>
            <a:r>
              <a:rPr lang="fr-FR" sz="3600" dirty="0" smtClean="0"/>
              <a:t>plusieurs activités divertissantes comme les sports.</a:t>
            </a:r>
            <a:endParaRPr lang="fr-FR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603585"/>
            <a:ext cx="5715000" cy="37972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11430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interested</a:t>
            </a:r>
            <a:r>
              <a:rPr lang="fr-FR" dirty="0" smtClean="0"/>
              <a:t> 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7881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se mettre en colère!</a:t>
            </a:r>
            <a:r>
              <a:rPr lang="fr-FR" sz="3600" dirty="0"/>
              <a:t> </a:t>
            </a:r>
            <a:r>
              <a:rPr lang="fr-FR" sz="3600" dirty="0" smtClean="0"/>
              <a:t>Ça peut avoir un effet négatif sur la santé.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548467"/>
            <a:ext cx="2865108" cy="429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3048000"/>
            <a:ext cx="3818092" cy="289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0" y="3429000"/>
            <a:ext cx="3175000" cy="3187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9600" y="1154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angry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2014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s’occuper de </a:t>
            </a:r>
            <a:r>
              <a:rPr lang="fr-FR" sz="3600" b="1" u="sng" dirty="0" err="1" smtClean="0"/>
              <a:t>soi-mème</a:t>
            </a:r>
            <a:r>
              <a:rPr lang="fr-FR" sz="3600" b="1" u="sng" dirty="0" smtClean="0"/>
              <a:t>!</a:t>
            </a:r>
            <a:r>
              <a:rPr lang="fr-FR" sz="3600" dirty="0" smtClean="0"/>
              <a:t> Se </a:t>
            </a:r>
            <a:r>
              <a:rPr lang="fr-FR" sz="3600" smtClean="0"/>
              <a:t>coucher tôt</a:t>
            </a:r>
            <a:r>
              <a:rPr lang="fr-FR" sz="3600" dirty="0" smtClean="0"/>
              <a:t>, manger bien, faire de l’exercice.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71800"/>
            <a:ext cx="3809833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71800"/>
            <a:ext cx="3962400" cy="396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154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take</a:t>
            </a:r>
            <a:r>
              <a:rPr lang="fr-FR" dirty="0" smtClean="0"/>
              <a:t> care of one-self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136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se préparer</a:t>
            </a:r>
            <a:r>
              <a:rPr lang="fr-FR" sz="3600" dirty="0"/>
              <a:t> </a:t>
            </a:r>
            <a:r>
              <a:rPr lang="fr-FR" sz="3600" dirty="0" smtClean="0"/>
              <a:t>pour l’école et avoir les devoirs et les matériels importants.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75" y="2667000"/>
            <a:ext cx="5029200" cy="3771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475" y="2438400"/>
            <a:ext cx="2810725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14222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get</a:t>
            </a:r>
            <a:r>
              <a:rPr lang="fr-FR" dirty="0" smtClean="0"/>
              <a:t> </a:t>
            </a:r>
            <a:r>
              <a:rPr lang="fr-FR" dirty="0" err="1" smtClean="0"/>
              <a:t>ready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205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se reposer</a:t>
            </a:r>
            <a:r>
              <a:rPr lang="fr-FR" sz="3600" dirty="0"/>
              <a:t> </a:t>
            </a:r>
            <a:r>
              <a:rPr lang="fr-FR" sz="3600" dirty="0" smtClean="0"/>
              <a:t>le weekend et dormir assez d’heures.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38399"/>
            <a:ext cx="8229600" cy="41006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121675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rest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6577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</a:t>
            </a:r>
            <a:r>
              <a:rPr lang="fr-FR" sz="3600" b="1" u="sng" dirty="0" smtClean="0"/>
              <a:t>se souvenir de</a:t>
            </a:r>
            <a:r>
              <a:rPr lang="fr-FR" sz="3600" dirty="0" smtClean="0"/>
              <a:t> boire beaucoup d’eau chaque jour.</a:t>
            </a:r>
            <a:endParaRPr lang="fr-F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38400"/>
            <a:ext cx="4849857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886200"/>
            <a:ext cx="4822958" cy="266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08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remember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8821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À vous la parole!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effectLst/>
              </a:rPr>
              <a:t>Qu’est-ce que tu fais pour </a:t>
            </a:r>
            <a:r>
              <a:rPr lang="fr-FR" b="1" dirty="0">
                <a:effectLst/>
              </a:rPr>
              <a:t>t’amuser</a:t>
            </a:r>
            <a:r>
              <a:rPr lang="fr-FR" dirty="0">
                <a:effectLst/>
              </a:rPr>
              <a:t> </a:t>
            </a:r>
            <a:r>
              <a:rPr lang="fr-FR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fr-FR" dirty="0">
                <a:effectLst/>
              </a:rPr>
              <a:t>Quelle est la dernière fois que tu </a:t>
            </a:r>
            <a:r>
              <a:rPr lang="fr-FR" b="1" dirty="0">
                <a:effectLst/>
              </a:rPr>
              <a:t>t’es énervé(e)</a:t>
            </a:r>
            <a:r>
              <a:rPr lang="fr-FR" dirty="0">
                <a:effectLst/>
              </a:rPr>
              <a:t> ? Pourquoi </a:t>
            </a:r>
            <a:r>
              <a:rPr lang="fr-FR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fr-FR" dirty="0">
                <a:effectLst/>
              </a:rPr>
              <a:t>Est-ce que </a:t>
            </a:r>
            <a:r>
              <a:rPr lang="fr-FR" b="1" dirty="0">
                <a:effectLst/>
              </a:rPr>
              <a:t>tu t’entends</a:t>
            </a:r>
            <a:r>
              <a:rPr lang="fr-FR" dirty="0">
                <a:effectLst/>
              </a:rPr>
              <a:t> bien avec tes parents </a:t>
            </a:r>
            <a:r>
              <a:rPr lang="fr-FR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fr-FR" dirty="0">
                <a:effectLst/>
              </a:rPr>
              <a:t>Est-ce que </a:t>
            </a:r>
            <a:r>
              <a:rPr lang="fr-FR" b="1" dirty="0">
                <a:effectLst/>
              </a:rPr>
              <a:t>tu t’inquiètes</a:t>
            </a:r>
            <a:r>
              <a:rPr lang="fr-FR" dirty="0">
                <a:effectLst/>
              </a:rPr>
              <a:t> beaucoup ? Pour quelles raisons </a:t>
            </a:r>
            <a:r>
              <a:rPr lang="fr-FR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fr-FR" b="1" dirty="0">
                <a:effectLst/>
              </a:rPr>
              <a:t>Tu te dépêches</a:t>
            </a:r>
            <a:r>
              <a:rPr lang="fr-FR" dirty="0">
                <a:effectLst/>
              </a:rPr>
              <a:t> souvent le matin </a:t>
            </a:r>
            <a:r>
              <a:rPr lang="fr-FR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fr-FR" dirty="0">
                <a:effectLst/>
              </a:rPr>
              <a:t>À quoi </a:t>
            </a:r>
            <a:r>
              <a:rPr lang="fr-FR" b="1" dirty="0">
                <a:effectLst/>
              </a:rPr>
              <a:t>t’intéresses-tu</a:t>
            </a:r>
            <a:r>
              <a:rPr lang="fr-FR" dirty="0">
                <a:effectLst/>
              </a:rPr>
              <a:t> pour </a:t>
            </a:r>
            <a:r>
              <a:rPr lang="fr-FR" b="1" dirty="0">
                <a:effectLst/>
              </a:rPr>
              <a:t>te détendre </a:t>
            </a:r>
            <a:r>
              <a:rPr lang="fr-FR" dirty="0">
                <a:effectLst/>
              </a:rPr>
              <a:t>?</a:t>
            </a:r>
            <a:endParaRPr lang="en-US" dirty="0"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6598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s’amuser</a:t>
            </a:r>
            <a:r>
              <a:rPr lang="fr-FR" sz="3600" dirty="0" smtClean="0"/>
              <a:t> autant que possible.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33599"/>
            <a:ext cx="6477000" cy="4310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4222" y="178082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have fun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991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667000"/>
            <a:ext cx="5586097" cy="3728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s’arrêter</a:t>
            </a:r>
            <a:r>
              <a:rPr lang="fr-FR" sz="3600" dirty="0" smtClean="0"/>
              <a:t> de temps en temps.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86000"/>
            <a:ext cx="3138599" cy="2463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794933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to stop</a:t>
            </a:r>
          </a:p>
        </p:txBody>
      </p:sp>
    </p:spTree>
    <p:extLst>
      <p:ext uri="{BB962C8B-B14F-4D97-AF65-F5344CB8AC3E}">
        <p14:creationId xmlns:p14="http://schemas.microsoft.com/office/powerpoint/2010/main" val="353420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ne faut pas </a:t>
            </a:r>
            <a:r>
              <a:rPr lang="fr-FR" sz="3600" b="1" u="sng" dirty="0" smtClean="0"/>
              <a:t>se dépêcher</a:t>
            </a:r>
            <a:r>
              <a:rPr lang="fr-FR" sz="3600" dirty="0" smtClean="0"/>
              <a:t> si on est stressés. On peut se faire mal!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438400"/>
            <a:ext cx="3517900" cy="4775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96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hurry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387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</a:t>
            </a:r>
            <a:r>
              <a:rPr lang="fr-FR" sz="3600" dirty="0" smtClean="0"/>
              <a:t>l faut </a:t>
            </a:r>
            <a:r>
              <a:rPr lang="fr-FR" sz="3600" b="1" u="sng" dirty="0" smtClean="0"/>
              <a:t>se détendre</a:t>
            </a:r>
            <a:r>
              <a:rPr lang="fr-FR" sz="3600" dirty="0"/>
              <a:t> </a:t>
            </a:r>
            <a:r>
              <a:rPr lang="fr-FR" sz="3600" dirty="0" smtClean="0"/>
              <a:t>un peu chaque jour en faisant une activité relaxante.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38399"/>
            <a:ext cx="8839200" cy="39447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112644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relax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4682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se disputer avec</a:t>
            </a:r>
            <a:r>
              <a:rPr lang="fr-FR" sz="3600" dirty="0" smtClean="0"/>
              <a:t> ses amis parce qu’ils nous aident.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514600"/>
            <a:ext cx="411480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62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argue </a:t>
            </a:r>
            <a:r>
              <a:rPr lang="fr-FR" dirty="0" err="1" smtClean="0"/>
              <a:t>with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6520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s’énerver</a:t>
            </a:r>
            <a:r>
              <a:rPr lang="fr-FR" sz="3600" dirty="0"/>
              <a:t> </a:t>
            </a:r>
            <a:r>
              <a:rPr lang="fr-FR" sz="3600" dirty="0" smtClean="0"/>
              <a:t>trop avec des problèmes insignifiants.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14600"/>
            <a:ext cx="7277100" cy="4839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6600" y="1143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annoyed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9377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faut bien </a:t>
            </a:r>
            <a:r>
              <a:rPr lang="fr-FR" sz="3600" b="1" u="sng" dirty="0" smtClean="0"/>
              <a:t>s’entendre avec</a:t>
            </a:r>
            <a:r>
              <a:rPr lang="fr-FR" sz="3600" dirty="0" smtClean="0"/>
              <a:t> ses parents pour avoir leur soutien.</a:t>
            </a:r>
            <a:endParaRPr lang="fr-F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4600"/>
            <a:ext cx="9144000" cy="47501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1143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get</a:t>
            </a:r>
            <a:r>
              <a:rPr lang="fr-FR" dirty="0" smtClean="0"/>
              <a:t> </a:t>
            </a:r>
            <a:r>
              <a:rPr lang="fr-FR" dirty="0" err="1" smtClean="0"/>
              <a:t>along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2617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295400"/>
            <a:ext cx="854075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 smtClean="0"/>
              <a:t>il ne faut pas </a:t>
            </a:r>
            <a:r>
              <a:rPr lang="fr-FR" sz="3600" b="1" u="sng" dirty="0" smtClean="0"/>
              <a:t>s’inquiéter du </a:t>
            </a:r>
            <a:r>
              <a:rPr lang="fr-FR" sz="3600" dirty="0" smtClean="0"/>
              <a:t>futur. Ça peut changer facilement!</a:t>
            </a:r>
            <a:endParaRPr lang="fr-F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514600"/>
            <a:ext cx="3276600" cy="4070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1143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worry</a:t>
            </a:r>
            <a:r>
              <a:rPr lang="fr-FR" dirty="0" smtClean="0"/>
              <a:t> about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7610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eme16">
  <a:themeElements>
    <a:clrScheme name="Clouds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Clou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Theme16</Template>
  <TotalTime>1383</TotalTime>
  <Words>333</Words>
  <Application>Microsoft Macintosh PowerPoint</Application>
  <PresentationFormat>On-screen Show (4:3)</PresentationFormat>
  <Paragraphs>53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Theme16</vt:lpstr>
      <vt:lpstr>Français 3 – Unité 3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Pour combattre le stress…</vt:lpstr>
      <vt:lpstr>À vous la parole!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100</cp:revision>
  <dcterms:created xsi:type="dcterms:W3CDTF">2006-02-03T00:08:49Z</dcterms:created>
  <dcterms:modified xsi:type="dcterms:W3CDTF">2014-02-25T17:28:37Z</dcterms:modified>
</cp:coreProperties>
</file>